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7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0" autoAdjust="0"/>
    <p:restoredTop sz="94660"/>
  </p:normalViewPr>
  <p:slideViewPr>
    <p:cSldViewPr snapToGrid="0">
      <p:cViewPr varScale="1">
        <p:scale>
          <a:sx n="74" d="100"/>
          <a:sy n="74" d="100"/>
        </p:scale>
        <p:origin x="45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2.jpg>
</file>

<file path=ppt/media/image3.jp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6984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9786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5736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344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1904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0315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6721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3269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1334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768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4363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5932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1924" y="-597877"/>
            <a:ext cx="9144000" cy="2387600"/>
          </a:xfrm>
        </p:spPr>
        <p:txBody>
          <a:bodyPr/>
          <a:lstStyle/>
          <a:p>
            <a:r>
              <a:rPr lang="it-IT" dirty="0" smtClean="0"/>
              <a:t>Robot-Walker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7431" y="1773238"/>
            <a:ext cx="9144000" cy="1655762"/>
          </a:xfrm>
        </p:spPr>
        <p:txBody>
          <a:bodyPr>
            <a:normAutofit/>
          </a:bodyPr>
          <a:lstStyle/>
          <a:p>
            <a:r>
              <a:rPr lang="it-IT" sz="2800" dirty="0" smtClean="0">
                <a:solidFill>
                  <a:srgbClr val="FF0000"/>
                </a:solidFill>
              </a:rPr>
              <a:t>A simple example of a neural network development</a:t>
            </a:r>
            <a:endParaRPr lang="it-IT" sz="28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0" y="2461846"/>
            <a:ext cx="5082448" cy="3024554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4726" y="3216810"/>
            <a:ext cx="2155581" cy="172446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3217985"/>
            <a:ext cx="2904602" cy="1626577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1588477" y="637454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800" dirty="0" smtClean="0">
                <a:solidFill>
                  <a:srgbClr val="FF0000"/>
                </a:solidFill>
              </a:rPr>
              <a:t>Paolo Poli and Alessandro Zanetti</a:t>
            </a:r>
            <a:endParaRPr lang="it-IT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79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Activation functions</a:t>
            </a:r>
            <a:endParaRPr lang="it-IT" sz="4000" dirty="0"/>
          </a:p>
        </p:txBody>
      </p:sp>
      <p:sp>
        <p:nvSpPr>
          <p:cNvPr id="7" name="Oval 6"/>
          <p:cNvSpPr/>
          <p:nvPr/>
        </p:nvSpPr>
        <p:spPr>
          <a:xfrm>
            <a:off x="4812323" y="159433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812324" y="2684584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6160476" y="1606060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6160477" y="2696306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15" name="Straight Connector 14"/>
          <p:cNvCxnSpPr>
            <a:stCxn id="7" idx="6"/>
            <a:endCxn id="11" idx="2"/>
          </p:cNvCxnSpPr>
          <p:nvPr/>
        </p:nvCxnSpPr>
        <p:spPr>
          <a:xfrm>
            <a:off x="5304692" y="1822938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6"/>
            <a:endCxn id="11" idx="2"/>
          </p:cNvCxnSpPr>
          <p:nvPr/>
        </p:nvCxnSpPr>
        <p:spPr>
          <a:xfrm flipV="1">
            <a:off x="5304693" y="1834660"/>
            <a:ext cx="855783" cy="10785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7" idx="6"/>
            <a:endCxn id="13" idx="2"/>
          </p:cNvCxnSpPr>
          <p:nvPr/>
        </p:nvCxnSpPr>
        <p:spPr>
          <a:xfrm>
            <a:off x="5304692" y="1822938"/>
            <a:ext cx="855785" cy="1101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9" idx="6"/>
            <a:endCxn id="13" idx="2"/>
          </p:cNvCxnSpPr>
          <p:nvPr/>
        </p:nvCxnSpPr>
        <p:spPr>
          <a:xfrm>
            <a:off x="5304693" y="2913184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1" idx="6"/>
          </p:cNvCxnSpPr>
          <p:nvPr/>
        </p:nvCxnSpPr>
        <p:spPr>
          <a:xfrm flipV="1">
            <a:off x="6652845" y="1828798"/>
            <a:ext cx="732693" cy="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3" idx="6"/>
          </p:cNvCxnSpPr>
          <p:nvPr/>
        </p:nvCxnSpPr>
        <p:spPr>
          <a:xfrm>
            <a:off x="6652846" y="2924906"/>
            <a:ext cx="750276" cy="1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>
            <a:stCxn id="9" idx="4"/>
          </p:cNvCxnSpPr>
          <p:nvPr/>
        </p:nvCxnSpPr>
        <p:spPr>
          <a:xfrm flipH="1">
            <a:off x="4185138" y="3141784"/>
            <a:ext cx="873371" cy="937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780692" y="4624753"/>
                <a:ext cx="15334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-1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≤0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0692" y="4624753"/>
                <a:ext cx="1533433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3175" t="-121667" r="-794" b="-188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3862754" y="5005753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2754" y="5005753"/>
                <a:ext cx="1462901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3750" t="-119672" r="-417" b="-1836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6096000" y="4601307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/>
                  <a:t>0</a:t>
                </a:r>
                <a:r>
                  <a:rPr lang="it-IT" dirty="0" smtClean="0"/>
                  <a:t>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≤0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01307"/>
                <a:ext cx="1462901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3333" t="-121667" r="-417" b="-188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6090139" y="4999891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0139" y="4999891"/>
                <a:ext cx="1462901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3333" t="-119672" r="-833" b="-1836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>
            <a:stCxn id="13" idx="4"/>
          </p:cNvCxnSpPr>
          <p:nvPr/>
        </p:nvCxnSpPr>
        <p:spPr>
          <a:xfrm>
            <a:off x="6406662" y="3153506"/>
            <a:ext cx="398584" cy="13305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194431" y="2901462"/>
            <a:ext cx="3736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Total number of parameters=16+4=20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6864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54000" y="148883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4612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33456" y="135336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86861" y="2649416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5318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49738" y="52818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2" y="1770185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410307" y="310075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training works increasing any value of the matrix of a random value between –</a:t>
            </a:r>
            <a:r>
              <a:rPr lang="az-Cyrl-AZ" sz="3200" dirty="0" smtClean="0"/>
              <a:t>ѡ</a:t>
            </a:r>
            <a:r>
              <a:rPr lang="it-IT" sz="3200" dirty="0" smtClean="0"/>
              <a:t> and </a:t>
            </a:r>
            <a:r>
              <a:rPr lang="az-Cyrl-AZ" sz="3200" dirty="0"/>
              <a:t>ѡ</a:t>
            </a:r>
            <a:endParaRPr lang="it-IT" sz="3200" dirty="0" smtClean="0"/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262881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32804" y="545122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2" y="1770185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410307" y="310075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training works increasing any value of the matrix of a random value between –</a:t>
            </a:r>
            <a:r>
              <a:rPr lang="az-Cyrl-AZ" sz="3200" dirty="0" smtClean="0"/>
              <a:t>ѡ</a:t>
            </a:r>
            <a:r>
              <a:rPr lang="it-IT" sz="3200" dirty="0" smtClean="0"/>
              <a:t> and </a:t>
            </a:r>
            <a:r>
              <a:rPr lang="az-Cyrl-AZ" sz="3200" dirty="0"/>
              <a:t>ѡ</a:t>
            </a:r>
            <a:endParaRPr lang="it-IT" sz="3200" dirty="0" smtClean="0"/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-539261" y="447040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best performed matrix was chosen, any time the result was </a:t>
            </a:r>
          </a:p>
          <a:p>
            <a:r>
              <a:rPr lang="it-IT" sz="3200" dirty="0" smtClean="0"/>
              <a:t>better of previously results</a:t>
            </a:r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126610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Cost function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2536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of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pic>
        <p:nvPicPr>
          <p:cNvPr id="2" name="notrain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1120" y="3059722"/>
            <a:ext cx="3363170" cy="29757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25618" y="2813538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Untrained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6290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of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pic>
        <p:nvPicPr>
          <p:cNvPr id="2" name="notrain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45273" y="3042137"/>
            <a:ext cx="3363170" cy="29757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55279" y="2795953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Untrained</a:t>
            </a:r>
            <a:endParaRPr lang="it-IT" sz="2800" dirty="0"/>
          </a:p>
        </p:txBody>
      </p:sp>
      <p:pic>
        <p:nvPicPr>
          <p:cNvPr id="4" name="trained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161456" y="3024552"/>
            <a:ext cx="3149964" cy="29940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784125" y="2807676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trained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166412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</a:t>
            </a:r>
            <a:endParaRPr lang="it-IT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7436"/>
            <a:ext cx="3135680" cy="31648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738" y="1867178"/>
            <a:ext cx="3124000" cy="310936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9248" y="1967064"/>
            <a:ext cx="3039146" cy="299572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3373" y="1961893"/>
            <a:ext cx="3008627" cy="2979905"/>
          </a:xfrm>
          <a:prstGeom prst="rect">
            <a:avLst/>
          </a:prstGeom>
        </p:spPr>
      </p:pic>
      <p:sp>
        <p:nvSpPr>
          <p:cNvPr id="15" name="Title 1"/>
          <p:cNvSpPr txBox="1">
            <a:spLocks/>
          </p:cNvSpPr>
          <p:nvPr/>
        </p:nvSpPr>
        <p:spPr>
          <a:xfrm>
            <a:off x="-298773" y="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Four images, of the same trained AI.</a:t>
            </a:r>
            <a:endParaRPr lang="it-IT" sz="3200" dirty="0" smtClean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51092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 in Unity 3D</a:t>
            </a:r>
            <a:endParaRPr lang="it-IT" sz="4000" dirty="0"/>
          </a:p>
        </p:txBody>
      </p:sp>
      <p:pic>
        <p:nvPicPr>
          <p:cNvPr id="2" name="walkerrobot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0827" y="896815"/>
            <a:ext cx="9297659" cy="507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82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The goal</a:t>
            </a:r>
            <a:endParaRPr lang="it-IT" sz="4000" dirty="0"/>
          </a:p>
        </p:txBody>
      </p:sp>
      <p:sp>
        <p:nvSpPr>
          <p:cNvPr id="2" name="Rectangle 1"/>
          <p:cNvSpPr/>
          <p:nvPr/>
        </p:nvSpPr>
        <p:spPr>
          <a:xfrm>
            <a:off x="3217985" y="1266092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003431" y="1260230"/>
            <a:ext cx="720969" cy="720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Rectangle 80"/>
          <p:cNvSpPr/>
          <p:nvPr/>
        </p:nvSpPr>
        <p:spPr>
          <a:xfrm>
            <a:off x="3212124" y="205153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4015154" y="206326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3" name="Rectangle 82"/>
          <p:cNvSpPr/>
          <p:nvPr/>
        </p:nvSpPr>
        <p:spPr>
          <a:xfrm>
            <a:off x="4794739" y="1260230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5615354" y="127195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5" name="Rectangle 84"/>
          <p:cNvSpPr/>
          <p:nvPr/>
        </p:nvSpPr>
        <p:spPr>
          <a:xfrm>
            <a:off x="4806463" y="2080845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5609493" y="2074985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Rectangle 86"/>
          <p:cNvSpPr/>
          <p:nvPr/>
        </p:nvSpPr>
        <p:spPr>
          <a:xfrm>
            <a:off x="3212123" y="286043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997569" y="287215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9" name="Rectangle 88"/>
          <p:cNvSpPr/>
          <p:nvPr/>
        </p:nvSpPr>
        <p:spPr>
          <a:xfrm>
            <a:off x="3223846" y="3681045"/>
            <a:ext cx="720969" cy="72097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009292" y="3675184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Rectangle 90"/>
          <p:cNvSpPr/>
          <p:nvPr/>
        </p:nvSpPr>
        <p:spPr>
          <a:xfrm>
            <a:off x="4806462" y="288973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5609492" y="28838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Rectangle 92"/>
          <p:cNvSpPr/>
          <p:nvPr/>
        </p:nvSpPr>
        <p:spPr>
          <a:xfrm>
            <a:off x="4800601" y="36927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5603631" y="368690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Rectangle 94"/>
          <p:cNvSpPr/>
          <p:nvPr/>
        </p:nvSpPr>
        <p:spPr>
          <a:xfrm>
            <a:off x="6430108" y="1260230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7215554" y="12543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Rectangle 96"/>
          <p:cNvSpPr/>
          <p:nvPr/>
        </p:nvSpPr>
        <p:spPr>
          <a:xfrm>
            <a:off x="6441831" y="20456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7227277" y="2057399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Rectangle 98"/>
          <p:cNvSpPr/>
          <p:nvPr/>
        </p:nvSpPr>
        <p:spPr>
          <a:xfrm>
            <a:off x="8006862" y="12543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8827477" y="126609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1" name="Rectangle 100"/>
          <p:cNvSpPr/>
          <p:nvPr/>
        </p:nvSpPr>
        <p:spPr>
          <a:xfrm>
            <a:off x="8018586" y="2074983"/>
            <a:ext cx="720969" cy="72097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8821616" y="206912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3" name="Rectangle 102"/>
          <p:cNvSpPr/>
          <p:nvPr/>
        </p:nvSpPr>
        <p:spPr>
          <a:xfrm>
            <a:off x="6424246" y="2854569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7209692" y="286629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Rectangle 104"/>
          <p:cNvSpPr/>
          <p:nvPr/>
        </p:nvSpPr>
        <p:spPr>
          <a:xfrm>
            <a:off x="6435969" y="3675183"/>
            <a:ext cx="720969" cy="720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7221415" y="3669322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7" name="Rectangle 106"/>
          <p:cNvSpPr/>
          <p:nvPr/>
        </p:nvSpPr>
        <p:spPr>
          <a:xfrm>
            <a:off x="8018585" y="28838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21615" y="2878014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Rectangle 108"/>
          <p:cNvSpPr/>
          <p:nvPr/>
        </p:nvSpPr>
        <p:spPr>
          <a:xfrm>
            <a:off x="8012724" y="368690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8815754" y="368104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Isosceles Triangle 3"/>
          <p:cNvSpPr/>
          <p:nvPr/>
        </p:nvSpPr>
        <p:spPr>
          <a:xfrm>
            <a:off x="3200400" y="3710353"/>
            <a:ext cx="738554" cy="6858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4009259" y="1299356"/>
            <a:ext cx="762066" cy="707197"/>
          </a:xfrm>
          <a:prstGeom prst="rect">
            <a:avLst/>
          </a:prstGeom>
        </p:spPr>
      </p:pic>
      <p:cxnSp>
        <p:nvCxnSpPr>
          <p:cNvPr id="112" name="Straight Arrow Connector 111"/>
          <p:cNvCxnSpPr>
            <a:stCxn id="4" idx="0"/>
          </p:cNvCxnSpPr>
          <p:nvPr/>
        </p:nvCxnSpPr>
        <p:spPr>
          <a:xfrm flipV="1">
            <a:off x="3569677" y="2321169"/>
            <a:ext cx="17585" cy="13891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endCxn id="98" idx="3"/>
          </p:cNvCxnSpPr>
          <p:nvPr/>
        </p:nvCxnSpPr>
        <p:spPr>
          <a:xfrm>
            <a:off x="3587262" y="2356338"/>
            <a:ext cx="4360984" cy="615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101" idx="2"/>
          </p:cNvCxnSpPr>
          <p:nvPr/>
        </p:nvCxnSpPr>
        <p:spPr>
          <a:xfrm>
            <a:off x="8379071" y="2795953"/>
            <a:ext cx="8791" cy="13188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endCxn id="89" idx="3"/>
          </p:cNvCxnSpPr>
          <p:nvPr/>
        </p:nvCxnSpPr>
        <p:spPr>
          <a:xfrm flipH="1" flipV="1">
            <a:off x="3944815" y="4041530"/>
            <a:ext cx="4460631" cy="556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>
            <a:stCxn id="105" idx="0"/>
          </p:cNvCxnSpPr>
          <p:nvPr/>
        </p:nvCxnSpPr>
        <p:spPr>
          <a:xfrm flipH="1" flipV="1">
            <a:off x="6787662" y="1617785"/>
            <a:ext cx="8792" cy="20573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endCxn id="83" idx="1"/>
          </p:cNvCxnSpPr>
          <p:nvPr/>
        </p:nvCxnSpPr>
        <p:spPr>
          <a:xfrm flipH="1" flipV="1">
            <a:off x="4794739" y="1620715"/>
            <a:ext cx="1992923" cy="146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>
            <a:stCxn id="5" idx="0"/>
          </p:cNvCxnSpPr>
          <p:nvPr/>
        </p:nvCxnSpPr>
        <p:spPr>
          <a:xfrm>
            <a:off x="4390292" y="2006553"/>
            <a:ext cx="23446" cy="12114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 flipV="1">
            <a:off x="4413738" y="3217985"/>
            <a:ext cx="2233247" cy="17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>
            <a:off x="6629400" y="3235569"/>
            <a:ext cx="0" cy="4396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Subtitle 2"/>
          <p:cNvSpPr>
            <a:spLocks noGrp="1"/>
          </p:cNvSpPr>
          <p:nvPr>
            <p:ph type="subTitle" idx="1"/>
          </p:nvPr>
        </p:nvSpPr>
        <p:spPr>
          <a:xfrm>
            <a:off x="1858107" y="5079146"/>
            <a:ext cx="9144000" cy="1655762"/>
          </a:xfrm>
        </p:spPr>
        <p:txBody>
          <a:bodyPr>
            <a:normAutofit/>
          </a:bodyPr>
          <a:lstStyle/>
          <a:p>
            <a:r>
              <a:rPr lang="it-IT" sz="2800" dirty="0" smtClean="0"/>
              <a:t>Each robot has to walk between the two assigned bases avoiding crashes with other robots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1414361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Conclusions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An interesting example of problem where a simple neural network</a:t>
            </a:r>
          </a:p>
          <a:p>
            <a:r>
              <a:rPr lang="it-IT" sz="3200" dirty="0" smtClean="0"/>
              <a:t> was coded has been shown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1" y="1981198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The goal was reached only by a simple laptop and with a normal </a:t>
            </a:r>
          </a:p>
          <a:p>
            <a:r>
              <a:rPr lang="it-IT" sz="3200" dirty="0" smtClean="0"/>
              <a:t>home pc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181707" y="3382106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New things can be added at the problem putting new goals at the problem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60982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Thanks!</a:t>
            </a:r>
            <a:endParaRPr lang="it-IT" sz="4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535724" y="13305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smtClean="0"/>
              <a:t>Thanks everyone!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1982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Programs and languages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609599" y="293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dirty="0" smtClean="0"/>
              <a:t>Python to develop the neural network</a:t>
            </a:r>
            <a:endParaRPr lang="it-IT" sz="32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907" y="1529862"/>
            <a:ext cx="1090245" cy="109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6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155" y="1354017"/>
            <a:ext cx="9144000" cy="2387600"/>
          </a:xfrm>
        </p:spPr>
        <p:txBody>
          <a:bodyPr>
            <a:norm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dirty="0" smtClean="0"/>
              <a:t>Unity 3D to show the dynamic of the simulation</a:t>
            </a:r>
            <a:endParaRPr lang="it-IT" sz="32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Programs and languages</a:t>
            </a: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609599" y="293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smtClean="0"/>
              <a:t>Python to develop the neural network</a:t>
            </a:r>
            <a:endParaRPr lang="it-IT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907" y="1529862"/>
            <a:ext cx="1090245" cy="10902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0284" y="2733430"/>
            <a:ext cx="2001716" cy="133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9950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99550" y="5771882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28" name="TextBox 27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0" name="Oval 29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58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99550" y="5720366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17642" y="2918551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2381023" y="5758507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5" name="Oval 34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365998" y="5266964"/>
            <a:ext cx="295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[1-sqrt(1-1/(n of stop times))]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2774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86671" y="5746124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04763" y="2944309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1904505" y="5810023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4" name="Oval 33"/>
          <p:cNvSpPr/>
          <p:nvPr/>
        </p:nvSpPr>
        <p:spPr>
          <a:xfrm>
            <a:off x="7784123" y="2368062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84124" y="345830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6" name="Straight Connector 25"/>
          <p:cNvCxnSpPr>
            <a:stCxn id="2" idx="6"/>
            <a:endCxn id="34" idx="2"/>
          </p:cNvCxnSpPr>
          <p:nvPr/>
        </p:nvCxnSpPr>
        <p:spPr>
          <a:xfrm>
            <a:off x="6594231" y="1459523"/>
            <a:ext cx="1189892" cy="11371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6"/>
            <a:endCxn id="34" idx="2"/>
          </p:cNvCxnSpPr>
          <p:nvPr/>
        </p:nvCxnSpPr>
        <p:spPr>
          <a:xfrm>
            <a:off x="6588370" y="2086708"/>
            <a:ext cx="1195753" cy="509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0" idx="6"/>
            <a:endCxn id="34" idx="2"/>
          </p:cNvCxnSpPr>
          <p:nvPr/>
        </p:nvCxnSpPr>
        <p:spPr>
          <a:xfrm flipV="1">
            <a:off x="6588369" y="2596662"/>
            <a:ext cx="1195754" cy="123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1" idx="5"/>
            <a:endCxn id="34" idx="2"/>
          </p:cNvCxnSpPr>
          <p:nvPr/>
        </p:nvCxnSpPr>
        <p:spPr>
          <a:xfrm flipV="1">
            <a:off x="6516263" y="2596662"/>
            <a:ext cx="1267860" cy="970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2" idx="6"/>
            <a:endCxn id="34" idx="2"/>
          </p:cNvCxnSpPr>
          <p:nvPr/>
        </p:nvCxnSpPr>
        <p:spPr>
          <a:xfrm flipV="1">
            <a:off x="6588370" y="2596662"/>
            <a:ext cx="1195753" cy="1529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3" idx="5"/>
            <a:endCxn id="34" idx="2"/>
          </p:cNvCxnSpPr>
          <p:nvPr/>
        </p:nvCxnSpPr>
        <p:spPr>
          <a:xfrm flipV="1">
            <a:off x="6516263" y="2596662"/>
            <a:ext cx="1267860" cy="2377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4" idx="6"/>
            <a:endCxn id="34" idx="2"/>
          </p:cNvCxnSpPr>
          <p:nvPr/>
        </p:nvCxnSpPr>
        <p:spPr>
          <a:xfrm flipV="1">
            <a:off x="6579040" y="2596662"/>
            <a:ext cx="1205083" cy="33780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" idx="6"/>
            <a:endCxn id="35" idx="2"/>
          </p:cNvCxnSpPr>
          <p:nvPr/>
        </p:nvCxnSpPr>
        <p:spPr>
          <a:xfrm>
            <a:off x="6594231" y="1459523"/>
            <a:ext cx="1189893" cy="2227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9" idx="6"/>
            <a:endCxn id="35" idx="2"/>
          </p:cNvCxnSpPr>
          <p:nvPr/>
        </p:nvCxnSpPr>
        <p:spPr>
          <a:xfrm>
            <a:off x="6588370" y="2086708"/>
            <a:ext cx="1195754" cy="1600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20" idx="6"/>
            <a:endCxn id="35" idx="2"/>
          </p:cNvCxnSpPr>
          <p:nvPr/>
        </p:nvCxnSpPr>
        <p:spPr>
          <a:xfrm>
            <a:off x="6588369" y="2719753"/>
            <a:ext cx="1195755" cy="967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1" idx="6"/>
            <a:endCxn id="35" idx="2"/>
          </p:cNvCxnSpPr>
          <p:nvPr/>
        </p:nvCxnSpPr>
        <p:spPr>
          <a:xfrm>
            <a:off x="6588369" y="3405554"/>
            <a:ext cx="1195755" cy="281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2" idx="5"/>
            <a:endCxn id="35" idx="2"/>
          </p:cNvCxnSpPr>
          <p:nvPr/>
        </p:nvCxnSpPr>
        <p:spPr>
          <a:xfrm flipV="1">
            <a:off x="6516264" y="3686908"/>
            <a:ext cx="1267860" cy="601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23" idx="6"/>
            <a:endCxn id="35" idx="2"/>
          </p:cNvCxnSpPr>
          <p:nvPr/>
        </p:nvCxnSpPr>
        <p:spPr>
          <a:xfrm flipV="1">
            <a:off x="6588369" y="3686908"/>
            <a:ext cx="1195755" cy="1125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4" idx="6"/>
            <a:endCxn id="35" idx="2"/>
          </p:cNvCxnSpPr>
          <p:nvPr/>
        </p:nvCxnSpPr>
        <p:spPr>
          <a:xfrm flipV="1">
            <a:off x="6579040" y="3686908"/>
            <a:ext cx="1205084" cy="22878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953874" y="5241206"/>
            <a:ext cx="295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[1-sqrt(1-1/(n of stop times))]</a:t>
            </a:r>
            <a:endParaRPr lang="it-IT" dirty="0"/>
          </a:p>
        </p:txBody>
      </p:sp>
      <p:sp>
        <p:nvSpPr>
          <p:cNvPr id="51" name="Oval 50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6594940" y="2712572"/>
            <a:ext cx="1266456" cy="2660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51" idx="6"/>
            <a:endCxn id="35" idx="2"/>
          </p:cNvCxnSpPr>
          <p:nvPr/>
        </p:nvCxnSpPr>
        <p:spPr>
          <a:xfrm flipV="1">
            <a:off x="6589773" y="3686908"/>
            <a:ext cx="1194351" cy="1731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76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86672" y="5746124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04764" y="2944309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1402229" y="5732749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4" name="Oval 33"/>
          <p:cNvSpPr/>
          <p:nvPr/>
        </p:nvSpPr>
        <p:spPr>
          <a:xfrm>
            <a:off x="7784123" y="2368062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84124" y="345830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6" name="Straight Connector 25"/>
          <p:cNvCxnSpPr>
            <a:stCxn id="2" idx="6"/>
            <a:endCxn id="34" idx="2"/>
          </p:cNvCxnSpPr>
          <p:nvPr/>
        </p:nvCxnSpPr>
        <p:spPr>
          <a:xfrm>
            <a:off x="6594231" y="1459523"/>
            <a:ext cx="1189892" cy="11371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6"/>
            <a:endCxn id="34" idx="2"/>
          </p:cNvCxnSpPr>
          <p:nvPr/>
        </p:nvCxnSpPr>
        <p:spPr>
          <a:xfrm>
            <a:off x="6588370" y="2086708"/>
            <a:ext cx="1195753" cy="509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0" idx="6"/>
            <a:endCxn id="34" idx="2"/>
          </p:cNvCxnSpPr>
          <p:nvPr/>
        </p:nvCxnSpPr>
        <p:spPr>
          <a:xfrm flipV="1">
            <a:off x="6588369" y="2596662"/>
            <a:ext cx="1195754" cy="123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1" idx="5"/>
            <a:endCxn id="34" idx="2"/>
          </p:cNvCxnSpPr>
          <p:nvPr/>
        </p:nvCxnSpPr>
        <p:spPr>
          <a:xfrm flipV="1">
            <a:off x="6516263" y="2596662"/>
            <a:ext cx="1267860" cy="970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2" idx="6"/>
            <a:endCxn id="34" idx="2"/>
          </p:cNvCxnSpPr>
          <p:nvPr/>
        </p:nvCxnSpPr>
        <p:spPr>
          <a:xfrm flipV="1">
            <a:off x="6588370" y="2596662"/>
            <a:ext cx="1195753" cy="1529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3" idx="5"/>
            <a:endCxn id="34" idx="2"/>
          </p:cNvCxnSpPr>
          <p:nvPr/>
        </p:nvCxnSpPr>
        <p:spPr>
          <a:xfrm flipV="1">
            <a:off x="6516263" y="2596662"/>
            <a:ext cx="1267860" cy="2377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4" idx="6"/>
            <a:endCxn id="34" idx="2"/>
          </p:cNvCxnSpPr>
          <p:nvPr/>
        </p:nvCxnSpPr>
        <p:spPr>
          <a:xfrm flipV="1">
            <a:off x="6579041" y="2596662"/>
            <a:ext cx="1205082" cy="33780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" idx="6"/>
            <a:endCxn id="35" idx="2"/>
          </p:cNvCxnSpPr>
          <p:nvPr/>
        </p:nvCxnSpPr>
        <p:spPr>
          <a:xfrm>
            <a:off x="6594231" y="1459523"/>
            <a:ext cx="1189893" cy="2227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9" idx="6"/>
            <a:endCxn id="35" idx="2"/>
          </p:cNvCxnSpPr>
          <p:nvPr/>
        </p:nvCxnSpPr>
        <p:spPr>
          <a:xfrm>
            <a:off x="6588370" y="2086708"/>
            <a:ext cx="1195754" cy="1600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20" idx="6"/>
            <a:endCxn id="35" idx="2"/>
          </p:cNvCxnSpPr>
          <p:nvPr/>
        </p:nvCxnSpPr>
        <p:spPr>
          <a:xfrm>
            <a:off x="6588369" y="2719753"/>
            <a:ext cx="1195755" cy="967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1" idx="6"/>
            <a:endCxn id="35" idx="2"/>
          </p:cNvCxnSpPr>
          <p:nvPr/>
        </p:nvCxnSpPr>
        <p:spPr>
          <a:xfrm>
            <a:off x="6588369" y="3405554"/>
            <a:ext cx="1195755" cy="281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2" idx="5"/>
            <a:endCxn id="35" idx="2"/>
          </p:cNvCxnSpPr>
          <p:nvPr/>
        </p:nvCxnSpPr>
        <p:spPr>
          <a:xfrm flipV="1">
            <a:off x="6516264" y="3686908"/>
            <a:ext cx="1267860" cy="601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23" idx="6"/>
            <a:endCxn id="35" idx="2"/>
          </p:cNvCxnSpPr>
          <p:nvPr/>
        </p:nvCxnSpPr>
        <p:spPr>
          <a:xfrm flipV="1">
            <a:off x="6588369" y="3686908"/>
            <a:ext cx="1195755" cy="1125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4" idx="6"/>
            <a:endCxn id="35" idx="2"/>
          </p:cNvCxnSpPr>
          <p:nvPr/>
        </p:nvCxnSpPr>
        <p:spPr>
          <a:xfrm flipV="1">
            <a:off x="6579041" y="3686908"/>
            <a:ext cx="1205083" cy="22878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9132276" y="2379784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9132277" y="3470030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8" name="Straight Connector 27"/>
          <p:cNvCxnSpPr>
            <a:stCxn id="34" idx="6"/>
            <a:endCxn id="47" idx="2"/>
          </p:cNvCxnSpPr>
          <p:nvPr/>
        </p:nvCxnSpPr>
        <p:spPr>
          <a:xfrm>
            <a:off x="8276492" y="2596662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6"/>
            <a:endCxn id="47" idx="2"/>
          </p:cNvCxnSpPr>
          <p:nvPr/>
        </p:nvCxnSpPr>
        <p:spPr>
          <a:xfrm flipV="1">
            <a:off x="8276493" y="2608384"/>
            <a:ext cx="855783" cy="10785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34" idx="6"/>
            <a:endCxn id="49" idx="2"/>
          </p:cNvCxnSpPr>
          <p:nvPr/>
        </p:nvCxnSpPr>
        <p:spPr>
          <a:xfrm>
            <a:off x="8276492" y="2596662"/>
            <a:ext cx="855785" cy="1101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5" idx="6"/>
            <a:endCxn id="49" idx="2"/>
          </p:cNvCxnSpPr>
          <p:nvPr/>
        </p:nvCxnSpPr>
        <p:spPr>
          <a:xfrm>
            <a:off x="8276493" y="3686908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7" idx="6"/>
          </p:cNvCxnSpPr>
          <p:nvPr/>
        </p:nvCxnSpPr>
        <p:spPr>
          <a:xfrm flipV="1">
            <a:off x="9624645" y="2602522"/>
            <a:ext cx="732693" cy="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9" idx="6"/>
          </p:cNvCxnSpPr>
          <p:nvPr/>
        </p:nvCxnSpPr>
        <p:spPr>
          <a:xfrm>
            <a:off x="9624646" y="3698630"/>
            <a:ext cx="750276" cy="1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8710248" y="1869830"/>
            <a:ext cx="2991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rotation,1=rotation 90°]</a:t>
            </a:r>
            <a:endParaRPr lang="it-IT" dirty="0"/>
          </a:p>
        </p:txBody>
      </p:sp>
      <p:sp>
        <p:nvSpPr>
          <p:cNvPr id="66" name="TextBox 65"/>
          <p:cNvSpPr txBox="1"/>
          <p:nvPr/>
        </p:nvSpPr>
        <p:spPr>
          <a:xfrm>
            <a:off x="8634048" y="4202722"/>
            <a:ext cx="2242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 move,1=move]</a:t>
            </a:r>
            <a:endParaRPr lang="it-IT" dirty="0"/>
          </a:p>
        </p:txBody>
      </p:sp>
      <p:sp>
        <p:nvSpPr>
          <p:cNvPr id="61" name="Oval 60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45" name="Straight Connector 44"/>
          <p:cNvCxnSpPr>
            <a:stCxn id="61" idx="6"/>
            <a:endCxn id="34" idx="2"/>
          </p:cNvCxnSpPr>
          <p:nvPr/>
        </p:nvCxnSpPr>
        <p:spPr>
          <a:xfrm flipV="1">
            <a:off x="6589773" y="2596662"/>
            <a:ext cx="1194350" cy="2822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61" idx="6"/>
            <a:endCxn id="35" idx="2"/>
          </p:cNvCxnSpPr>
          <p:nvPr/>
        </p:nvCxnSpPr>
        <p:spPr>
          <a:xfrm flipV="1">
            <a:off x="6589773" y="3686908"/>
            <a:ext cx="1194351" cy="1731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464477" y="5331359"/>
            <a:ext cx="295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[1-sqrt(1-1/(n of stop times))]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0154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490</Words>
  <Application>Microsoft Office PowerPoint</Application>
  <PresentationFormat>Widescreen</PresentationFormat>
  <Paragraphs>78</Paragraphs>
  <Slides>21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Office Theme</vt:lpstr>
      <vt:lpstr>Robot-Walker</vt:lpstr>
      <vt:lpstr>PowerPoint Presentation</vt:lpstr>
      <vt:lpstr>PowerPoint Presentation</vt:lpstr>
      <vt:lpstr>Unity 3D to show the dynamic of the simulation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Robot-Walker</dc:title>
  <dc:creator>Paolo</dc:creator>
  <cp:lastModifiedBy>Microsoft account</cp:lastModifiedBy>
  <cp:revision>38</cp:revision>
  <dcterms:created xsi:type="dcterms:W3CDTF">2019-06-18T16:04:32Z</dcterms:created>
  <dcterms:modified xsi:type="dcterms:W3CDTF">2022-10-14T18:22:28Z</dcterms:modified>
</cp:coreProperties>
</file>

<file path=docProps/thumbnail.jpeg>
</file>